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6"/>
  </p:notesMasterIdLst>
  <p:sldIdLst>
    <p:sldId id="256" r:id="rId2"/>
    <p:sldId id="309" r:id="rId3"/>
    <p:sldId id="257" r:id="rId4"/>
    <p:sldId id="326" r:id="rId5"/>
    <p:sldId id="265" r:id="rId6"/>
    <p:sldId id="324" r:id="rId7"/>
    <p:sldId id="300" r:id="rId8"/>
    <p:sldId id="310" r:id="rId9"/>
    <p:sldId id="311" r:id="rId10"/>
    <p:sldId id="319" r:id="rId11"/>
    <p:sldId id="314" r:id="rId12"/>
    <p:sldId id="315" r:id="rId13"/>
    <p:sldId id="321" r:id="rId14"/>
    <p:sldId id="322" r:id="rId15"/>
    <p:sldId id="270" r:id="rId16"/>
    <p:sldId id="323" r:id="rId17"/>
    <p:sldId id="316" r:id="rId18"/>
    <p:sldId id="317" r:id="rId19"/>
    <p:sldId id="275" r:id="rId20"/>
    <p:sldId id="278" r:id="rId21"/>
    <p:sldId id="283" r:id="rId22"/>
    <p:sldId id="284" r:id="rId23"/>
    <p:sldId id="325" r:id="rId24"/>
    <p:sldId id="285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59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6F3C57-E46D-492B-ACA0-3CF056EEA49B}" type="datetimeFigureOut">
              <a:rPr lang="ru-RU" smtClean="0"/>
              <a:pPr/>
              <a:t>14.02.2022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136D1E-FA9C-4AFC-ADD8-A366BF246A7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136D1E-FA9C-4AFC-ADD8-A366BF246A76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14.02.2022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14.02.2022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57488" y="548680"/>
            <a:ext cx="6072198" cy="1944216"/>
          </a:xfrm>
        </p:spPr>
        <p:txBody>
          <a:bodyPr>
            <a:noAutofit/>
          </a:bodyPr>
          <a:lstStyle/>
          <a:p>
            <a:pPr algn="ctr"/>
            <a:r>
              <a:rPr lang="ru-RU" sz="32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Министерство образования Республики Мордовия</a:t>
            </a:r>
            <a:r>
              <a:rPr lang="ru-RU" sz="32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i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Яковлева Татьяна Николаевна</a:t>
            </a:r>
            <a:endParaRPr lang="ru-RU" sz="3600" i="1" dirty="0">
              <a:solidFill>
                <a:schemeClr val="accent2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489576" y="1700808"/>
            <a:ext cx="5437838" cy="2448272"/>
          </a:xfrm>
        </p:spPr>
        <p:txBody>
          <a:bodyPr>
            <a:noAutofit/>
          </a:bodyPr>
          <a:lstStyle/>
          <a:p>
            <a:pPr algn="ctr"/>
            <a:endParaRPr lang="ru-RU" sz="3200" b="1" i="1" dirty="0" smtClean="0">
              <a:solidFill>
                <a:srgbClr val="92D05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3200" b="1" i="1" dirty="0" smtClean="0">
              <a:solidFill>
                <a:srgbClr val="92D05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200" b="1" i="1" dirty="0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Воспитатель                                      </a:t>
            </a:r>
          </a:p>
          <a:p>
            <a:pPr algn="ctr"/>
            <a:r>
              <a:rPr lang="ru-RU" sz="3200" b="1" i="1" dirty="0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МБДОУ «Явасский детский сад №1 комбинированного вида» </a:t>
            </a:r>
          </a:p>
          <a:p>
            <a:pPr algn="ctr"/>
            <a:endParaRPr lang="ru-RU" sz="2800" b="1" i="1" dirty="0" smtClean="0">
              <a:solidFill>
                <a:srgbClr val="92D05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800" b="1" i="1" dirty="0">
              <a:solidFill>
                <a:srgbClr val="92D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E:\Пед. копилка — копия\i (1)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764704"/>
            <a:ext cx="2880320" cy="30347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492664"/>
          </a:xfrm>
        </p:spPr>
        <p:txBody>
          <a:bodyPr>
            <a:noAutofit/>
          </a:bodyPr>
          <a:lstStyle/>
          <a:p>
            <a:pPr algn="ctr"/>
            <a:r>
              <a:rPr lang="ru-RU" sz="32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Общие сведения</a:t>
            </a:r>
            <a:endParaRPr lang="ru-RU" sz="32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83568" y="1412776"/>
            <a:ext cx="8064896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Дата рождения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26.07.1974 </a:t>
            </a:r>
          </a:p>
          <a:p>
            <a:r>
              <a:rPr lang="ru-RU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Образование: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ысшее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 1996 году Мордовский государственный педагогический институт имени М.Е.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Евсевьева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по специальности «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Педагогика и методика начального образования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с присвоением квалификации – учитель начальных классов с дополнительной специальностью «Музыка»; </a:t>
            </a:r>
          </a:p>
          <a:p>
            <a:r>
              <a:rPr lang="ru-RU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Общий трудовой стаж: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5 лет</a:t>
            </a:r>
          </a:p>
          <a:p>
            <a:r>
              <a:rPr lang="ru-RU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Стаж педагогической работы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: 25 лет</a:t>
            </a:r>
          </a:p>
          <a:p>
            <a:r>
              <a:rPr lang="ru-RU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Наличие квалификационной категории: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не имеет</a:t>
            </a:r>
          </a:p>
          <a:p>
            <a:pPr>
              <a:buNone/>
            </a:pPr>
            <a:r>
              <a:rPr lang="ru-RU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79208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Участие в инновационной</a:t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(экспериментальной деятельности)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839816"/>
          </a:xfrm>
        </p:spPr>
        <p:txBody>
          <a:bodyPr/>
          <a:lstStyle/>
          <a:p>
            <a:pPr algn="ctr"/>
            <a:endParaRPr lang="ru-RU" dirty="0" smtClean="0"/>
          </a:p>
          <a:p>
            <a:pPr algn="ctr"/>
            <a:endParaRPr lang="ru-RU" dirty="0" smtClean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986" y="1412776"/>
            <a:ext cx="4023998" cy="544522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1550808"/>
            <a:ext cx="4042792" cy="53071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318445"/>
            <a:ext cx="4572394" cy="6521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48056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80696"/>
          </a:xfrm>
        </p:spPr>
        <p:txBody>
          <a:bodyPr>
            <a:normAutofit fontScale="90000"/>
          </a:bodyPr>
          <a:lstStyle/>
          <a:p>
            <a:pPr lvl="8" algn="ctr" rtl="0">
              <a:spcBef>
                <a:spcPct val="0"/>
              </a:spcBef>
            </a:pPr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Наставничество</a:t>
            </a:r>
            <a:b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2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983832"/>
          </a:xfrm>
        </p:spPr>
        <p:txBody>
          <a:bodyPr>
            <a:normAutofit/>
          </a:bodyPr>
          <a:lstStyle/>
          <a:p>
            <a:pPr algn="ctr"/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954146"/>
            <a:ext cx="4245662" cy="590109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7932" y="954146"/>
            <a:ext cx="4436068" cy="590385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116632"/>
            <a:ext cx="5112568" cy="674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9920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648072"/>
          </a:xfrm>
        </p:spPr>
        <p:txBody>
          <a:bodyPr>
            <a:normAutofit/>
          </a:bodyPr>
          <a:lstStyle/>
          <a:p>
            <a:pPr algn="ctr"/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Наличие публикаций </a:t>
            </a:r>
            <a:endParaRPr lang="ru-RU" sz="29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8" y="1124744"/>
            <a:ext cx="4039335" cy="554461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19672" y="1052736"/>
            <a:ext cx="626469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Результаты участия воспитанников в конкурсах, выставках, турнирах, соревнованиях, акциях, фестивалях</a:t>
            </a:r>
            <a:endParaRPr lang="ru-RU" sz="3600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53" y="391954"/>
            <a:ext cx="4364659" cy="622539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9828" y="391954"/>
            <a:ext cx="4364660" cy="6225392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59" y="404664"/>
            <a:ext cx="4348308" cy="620206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7446" y="400117"/>
            <a:ext cx="4351495" cy="6206616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5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5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Наличие авторских программ, методических пособий</a:t>
            </a:r>
            <a:endParaRPr lang="ru-RU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305800" cy="187220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Выступления на заседаниях методических советов, научно-практических конференциях, </a:t>
            </a:r>
            <a:br>
              <a:rPr lang="ru-RU" sz="29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педагогических чтениях, </a:t>
            </a:r>
            <a:br>
              <a:rPr lang="ru-RU" sz="29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семинарах, секциях, форумах, </a:t>
            </a:r>
            <a:br>
              <a:rPr lang="ru-RU" sz="29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радиопередачах (</a:t>
            </a:r>
            <a:r>
              <a:rPr lang="ru-RU" sz="2900" dirty="0" err="1" smtClean="0">
                <a:latin typeface="Times New Roman" pitchFamily="18" charset="0"/>
                <a:cs typeface="Times New Roman" pitchFamily="18" charset="0"/>
              </a:rPr>
              <a:t>очно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29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67544" y="2828836"/>
            <a:ext cx="475252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Уровень образовательной организации: 2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Муниципальный уровень: 6  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Республиканский: 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Российский: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8" y="366584"/>
            <a:ext cx="4479983" cy="589395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66584"/>
            <a:ext cx="4290325" cy="5768904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404664"/>
            <a:ext cx="4392216" cy="626469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404664"/>
            <a:ext cx="4392216" cy="6264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11423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332656"/>
            <a:ext cx="8229600" cy="936104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ru-RU" sz="29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Проведение открытых занятий, мастер – классов, мероприятий</a:t>
            </a:r>
            <a:endParaRPr lang="ru-RU" sz="29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206378"/>
            <a:ext cx="4104456" cy="553499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1340" y="1268760"/>
            <a:ext cx="4156149" cy="54520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836" y="363955"/>
            <a:ext cx="4327744" cy="608938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63955"/>
            <a:ext cx="4509331" cy="6202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73166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564672"/>
          </a:xfrm>
        </p:spPr>
        <p:txBody>
          <a:bodyPr>
            <a:normAutofit/>
          </a:bodyPr>
          <a:lstStyle/>
          <a:p>
            <a:pPr algn="ctr"/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Экспертная деятельность</a:t>
            </a:r>
            <a:endParaRPr lang="ru-RU" sz="29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305800" cy="144016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Общественно – педагогическая активность педагога: участие в комиссиях, педагогических сообществах, в жюри конкурсов</a:t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endParaRPr lang="ru-RU" sz="29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7343" y="1340768"/>
            <a:ext cx="4030881" cy="5517232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72008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900" b="1" dirty="0" smtClean="0">
                <a:latin typeface="Times New Roman" pitchFamily="18" charset="0"/>
                <a:cs typeface="Times New Roman" pitchFamily="18" charset="0"/>
              </a:rPr>
              <a:t>Позитивные результаты работы с воспитанниками</a:t>
            </a:r>
            <a:br>
              <a:rPr lang="ru-RU" sz="29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29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157" y="669699"/>
            <a:ext cx="4338655" cy="618830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669699"/>
            <a:ext cx="4338655" cy="618830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865187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Качество взаимодействия с родителями</a:t>
            </a:r>
            <a:br>
              <a:rPr lang="ru-RU" sz="2900" dirty="0" smtClean="0">
                <a:latin typeface="Times New Roman" pitchFamily="18" charset="0"/>
                <a:cs typeface="Times New Roman" pitchFamily="18" charset="0"/>
              </a:rPr>
            </a:br>
            <a:endParaRPr lang="ru-RU" sz="29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605" y="908720"/>
            <a:ext cx="4343547" cy="5735608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980728"/>
            <a:ext cx="4071328" cy="5663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64704"/>
            <a:ext cx="8229600" cy="115212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900" b="1" dirty="0" smtClean="0">
                <a:latin typeface="Times New Roman" pitchFamily="18" charset="0"/>
                <a:cs typeface="Times New Roman" pitchFamily="18" charset="0"/>
              </a:rPr>
              <a:t>Работа с детьми из социально – неблагополучных семей</a:t>
            </a:r>
            <a:br>
              <a:rPr lang="ru-RU" sz="29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29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7" y="1556792"/>
            <a:ext cx="4032729" cy="530120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86409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900" b="1" dirty="0" smtClean="0">
                <a:latin typeface="Times New Roman" pitchFamily="18" charset="0"/>
                <a:cs typeface="Times New Roman" pitchFamily="18" charset="0"/>
              </a:rPr>
              <a:t>Участие педагога в профессиональных конкурсах</a:t>
            </a:r>
            <a:br>
              <a:rPr lang="ru-RU" sz="29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29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908720"/>
            <a:ext cx="4051835" cy="5778019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1875" y="908720"/>
            <a:ext cx="4202324" cy="568863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2" y="223543"/>
            <a:ext cx="9091078" cy="6373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003119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492664"/>
          </a:xfrm>
        </p:spPr>
        <p:txBody>
          <a:bodyPr/>
          <a:lstStyle/>
          <a:p>
            <a:pPr algn="ctr"/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Награды и поощрения</a:t>
            </a:r>
            <a:endParaRPr lang="ru-RU" sz="29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ru-RU" dirty="0" smtClean="0"/>
          </a:p>
          <a:p>
            <a:pPr algn="ctr">
              <a:buNone/>
            </a:pPr>
            <a:endParaRPr lang="ru-RU" dirty="0" smtClean="0"/>
          </a:p>
          <a:p>
            <a:pPr algn="ctr">
              <a:buNone/>
            </a:pPr>
            <a:r>
              <a:rPr lang="ru-RU" dirty="0" smtClean="0"/>
              <a:t> 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1239730"/>
            <a:ext cx="3898776" cy="551108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048" y="1192560"/>
            <a:ext cx="4119952" cy="55582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558</TotalTime>
  <Words>162</Words>
  <Application>Microsoft Office PowerPoint</Application>
  <PresentationFormat>Экран (4:3)</PresentationFormat>
  <Paragraphs>32</Paragraphs>
  <Slides>24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9" baseType="lpstr">
      <vt:lpstr>Calibri</vt:lpstr>
      <vt:lpstr>Constantia</vt:lpstr>
      <vt:lpstr>Times New Roman</vt:lpstr>
      <vt:lpstr>Wingdings 2</vt:lpstr>
      <vt:lpstr>Поток</vt:lpstr>
      <vt:lpstr>             Министерство образования Республики Мордовия  Яковлева Татьяна Николаевна</vt:lpstr>
      <vt:lpstr>Общие сведения</vt:lpstr>
      <vt:lpstr>Участие в инновационной  (экспериментальной деятельности)</vt:lpstr>
      <vt:lpstr>Презентация PowerPoint</vt:lpstr>
      <vt:lpstr>Наставничество </vt:lpstr>
      <vt:lpstr>Презентация PowerPoint</vt:lpstr>
      <vt:lpstr>Наличие публикаций </vt:lpstr>
      <vt:lpstr>Презентация PowerPoint</vt:lpstr>
      <vt:lpstr>Презентация PowerPoint</vt:lpstr>
      <vt:lpstr>Презентация PowerPoint</vt:lpstr>
      <vt:lpstr>  Наличие авторских программ, методических пособий</vt:lpstr>
      <vt:lpstr>Выступления на заседаниях методических советов, научно-практических конференциях,  педагогических чтениях,  семинарах, секциях, форумах,  радиопередачах (очно)</vt:lpstr>
      <vt:lpstr>Презентация PowerPoint</vt:lpstr>
      <vt:lpstr>Презентация PowerPoint</vt:lpstr>
      <vt:lpstr>     </vt:lpstr>
      <vt:lpstr>Презентация PowerPoint</vt:lpstr>
      <vt:lpstr>Экспертная деятельность</vt:lpstr>
      <vt:lpstr>Общественно – педагогическая активность педагога: участие в комиссиях, педагогических сообществах, в жюри конкурсов </vt:lpstr>
      <vt:lpstr>Позитивные результаты работы с воспитанниками </vt:lpstr>
      <vt:lpstr>Качество взаимодействия с родителями </vt:lpstr>
      <vt:lpstr>Работа с детьми из социально – неблагополучных семей </vt:lpstr>
      <vt:lpstr>Участие педагога в профессиональных конкурсах </vt:lpstr>
      <vt:lpstr>Презентация PowerPoint</vt:lpstr>
      <vt:lpstr>Награды и поощрения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</dc:creator>
  <cp:lastModifiedBy>Детский сад №2</cp:lastModifiedBy>
  <cp:revision>80</cp:revision>
  <dcterms:created xsi:type="dcterms:W3CDTF">2019-11-09T10:38:31Z</dcterms:created>
  <dcterms:modified xsi:type="dcterms:W3CDTF">2022-02-14T11:07:18Z</dcterms:modified>
</cp:coreProperties>
</file>